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19" r:id="rId111"/>
    <p:sldId id="420" r:id="rId112"/>
    <p:sldId id="279"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ECED"/>
    <a:srgbClr val="944585"/>
    <a:srgbClr val="FF00CD"/>
    <a:srgbClr val="00CC7A"/>
    <a:srgbClr val="B2FF00"/>
    <a:srgbClr val="FF0000"/>
    <a:srgbClr val="001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5/27/2020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fact that the graphs are not similar to the Template network</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dirty="0"/>
              <a:t>What can we do about it?</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p:txBody>
          <a:bodyPr/>
          <a:lstStyle/>
          <a:p>
            <a:r>
              <a:rPr lang="en-US" dirty="0"/>
              <a:t>Change the measurement technique for calculation</a:t>
            </a:r>
          </a:p>
          <a:p>
            <a:r>
              <a:rPr lang="en-US" dirty="0"/>
              <a:t>Treat different channels </a:t>
            </a:r>
            <a:r>
              <a:rPr lang="en-US"/>
              <a:t>slightly differently</a:t>
            </a:r>
          </a:p>
          <a:p>
            <a:endParaRPr lang="en-US"/>
          </a:p>
        </p:txBody>
      </p:sp>
    </p:spTree>
    <p:extLst>
      <p:ext uri="{BB962C8B-B14F-4D97-AF65-F5344CB8AC3E}">
        <p14:creationId xmlns:p14="http://schemas.microsoft.com/office/powerpoint/2010/main" val="10512441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3096</TotalTime>
  <Words>3441</Words>
  <Application>Microsoft Office PowerPoint</Application>
  <PresentationFormat>Widescreen</PresentationFormat>
  <Paragraphs>904</Paragraphs>
  <Slides>112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112</vt:i4>
      </vt:variant>
    </vt:vector>
  </HeadingPairs>
  <TitlesOfParts>
    <vt:vector size="118"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PowerPoint Presentation</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What can we do about it?</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237</cp:revision>
  <dcterms:created xsi:type="dcterms:W3CDTF">2020-04-21T09:35:12Z</dcterms:created>
  <dcterms:modified xsi:type="dcterms:W3CDTF">2020-05-27T10:35:31Z</dcterms:modified>
</cp:coreProperties>
</file>